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3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F01EB76-031F-F64C-B313-71FF0042FD78}" v="6" dt="2024-02-09T20:15:30.7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7" autoAdjust="0"/>
    <p:restoredTop sz="95897"/>
  </p:normalViewPr>
  <p:slideViewPr>
    <p:cSldViewPr snapToGrid="0">
      <p:cViewPr varScale="1">
        <p:scale>
          <a:sx n="110" d="100"/>
          <a:sy n="110" d="100"/>
        </p:scale>
        <p:origin x="56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rnando Schramm" userId="957abeb729d09176" providerId="LiveId" clId="{EF01EB76-031F-F64C-B313-71FF0042FD78}"/>
    <pc:docChg chg="custSel modSld">
      <pc:chgData name="Fernando Schramm" userId="957abeb729d09176" providerId="LiveId" clId="{EF01EB76-031F-F64C-B313-71FF0042FD78}" dt="2024-02-09T20:15:30.773" v="12"/>
      <pc:docMkLst>
        <pc:docMk/>
      </pc:docMkLst>
      <pc:sldChg chg="modSp mod">
        <pc:chgData name="Fernando Schramm" userId="957abeb729d09176" providerId="LiveId" clId="{EF01EB76-031F-F64C-B313-71FF0042FD78}" dt="2024-02-09T20:15:08.185" v="3" actId="20577"/>
        <pc:sldMkLst>
          <pc:docMk/>
          <pc:sldMk cId="362721510" sldId="258"/>
        </pc:sldMkLst>
        <pc:spChg chg="mod">
          <ac:chgData name="Fernando Schramm" userId="957abeb729d09176" providerId="LiveId" clId="{EF01EB76-031F-F64C-B313-71FF0042FD78}" dt="2024-02-09T20:15:08.185" v="3" actId="20577"/>
          <ac:spMkLst>
            <pc:docMk/>
            <pc:sldMk cId="362721510" sldId="258"/>
            <ac:spMk id="7" creationId="{00000000-0000-0000-0000-000000000000}"/>
          </ac:spMkLst>
        </pc:spChg>
      </pc:sldChg>
      <pc:sldChg chg="addSp delSp modSp mod">
        <pc:chgData name="Fernando Schramm" userId="957abeb729d09176" providerId="LiveId" clId="{EF01EB76-031F-F64C-B313-71FF0042FD78}" dt="2024-02-09T20:15:16.807" v="6"/>
        <pc:sldMkLst>
          <pc:docMk/>
          <pc:sldMk cId="3351140903" sldId="259"/>
        </pc:sldMkLst>
        <pc:spChg chg="add mod">
          <ac:chgData name="Fernando Schramm" userId="957abeb729d09176" providerId="LiveId" clId="{EF01EB76-031F-F64C-B313-71FF0042FD78}" dt="2024-02-09T20:15:12.254" v="4"/>
          <ac:spMkLst>
            <pc:docMk/>
            <pc:sldMk cId="3351140903" sldId="259"/>
            <ac:spMk id="2" creationId="{AC399E12-F915-D2A4-FDE1-778C9FF8612F}"/>
          </ac:spMkLst>
        </pc:spChg>
        <pc:spChg chg="add mod">
          <ac:chgData name="Fernando Schramm" userId="957abeb729d09176" providerId="LiveId" clId="{EF01EB76-031F-F64C-B313-71FF0042FD78}" dt="2024-02-09T20:15:16.807" v="6"/>
          <ac:spMkLst>
            <pc:docMk/>
            <pc:sldMk cId="3351140903" sldId="259"/>
            <ac:spMk id="3" creationId="{E6E615A2-B1E8-6C9B-D8FC-D22DF190EE94}"/>
          </ac:spMkLst>
        </pc:spChg>
        <pc:spChg chg="del">
          <ac:chgData name="Fernando Schramm" userId="957abeb729d09176" providerId="LiveId" clId="{EF01EB76-031F-F64C-B313-71FF0042FD78}" dt="2024-02-09T20:15:16.491" v="5" actId="478"/>
          <ac:spMkLst>
            <pc:docMk/>
            <pc:sldMk cId="3351140903" sldId="259"/>
            <ac:spMk id="12" creationId="{EFEE277A-119F-4555-B0E1-DDC976970B76}"/>
          </ac:spMkLst>
        </pc:spChg>
      </pc:sldChg>
      <pc:sldChg chg="addSp delSp modSp mod">
        <pc:chgData name="Fernando Schramm" userId="957abeb729d09176" providerId="LiveId" clId="{EF01EB76-031F-F64C-B313-71FF0042FD78}" dt="2024-02-09T20:15:20.880" v="8"/>
        <pc:sldMkLst>
          <pc:docMk/>
          <pc:sldMk cId="1242634642" sldId="260"/>
        </pc:sldMkLst>
        <pc:spChg chg="add mod">
          <ac:chgData name="Fernando Schramm" userId="957abeb729d09176" providerId="LiveId" clId="{EF01EB76-031F-F64C-B313-71FF0042FD78}" dt="2024-02-09T20:15:20.880" v="8"/>
          <ac:spMkLst>
            <pc:docMk/>
            <pc:sldMk cId="1242634642" sldId="260"/>
            <ac:spMk id="2" creationId="{A8E76048-FA3C-3C0A-0E50-7C3AE9034BD0}"/>
          </ac:spMkLst>
        </pc:spChg>
        <pc:spChg chg="del">
          <ac:chgData name="Fernando Schramm" userId="957abeb729d09176" providerId="LiveId" clId="{EF01EB76-031F-F64C-B313-71FF0042FD78}" dt="2024-02-09T20:15:20.600" v="7" actId="478"/>
          <ac:spMkLst>
            <pc:docMk/>
            <pc:sldMk cId="1242634642" sldId="260"/>
            <ac:spMk id="12" creationId="{3003DD35-3268-42AE-B2AA-2F33A8F0CEA4}"/>
          </ac:spMkLst>
        </pc:spChg>
      </pc:sldChg>
      <pc:sldChg chg="addSp delSp modSp mod">
        <pc:chgData name="Fernando Schramm" userId="957abeb729d09176" providerId="LiveId" clId="{EF01EB76-031F-F64C-B313-71FF0042FD78}" dt="2024-02-09T20:15:25.669" v="10"/>
        <pc:sldMkLst>
          <pc:docMk/>
          <pc:sldMk cId="688987810" sldId="261"/>
        </pc:sldMkLst>
        <pc:spChg chg="add mod">
          <ac:chgData name="Fernando Schramm" userId="957abeb729d09176" providerId="LiveId" clId="{EF01EB76-031F-F64C-B313-71FF0042FD78}" dt="2024-02-09T20:15:25.669" v="10"/>
          <ac:spMkLst>
            <pc:docMk/>
            <pc:sldMk cId="688987810" sldId="261"/>
            <ac:spMk id="2" creationId="{82C352D1-0883-9515-A59B-39E7B1530261}"/>
          </ac:spMkLst>
        </pc:spChg>
        <pc:spChg chg="del">
          <ac:chgData name="Fernando Schramm" userId="957abeb729d09176" providerId="LiveId" clId="{EF01EB76-031F-F64C-B313-71FF0042FD78}" dt="2024-02-09T20:15:25.444" v="9" actId="478"/>
          <ac:spMkLst>
            <pc:docMk/>
            <pc:sldMk cId="688987810" sldId="261"/>
            <ac:spMk id="13" creationId="{197FB403-AAAB-4687-B00D-9D7E3C6D2933}"/>
          </ac:spMkLst>
        </pc:spChg>
      </pc:sldChg>
      <pc:sldChg chg="addSp delSp modSp mod">
        <pc:chgData name="Fernando Schramm" userId="957abeb729d09176" providerId="LiveId" clId="{EF01EB76-031F-F64C-B313-71FF0042FD78}" dt="2024-02-09T20:15:30.773" v="12"/>
        <pc:sldMkLst>
          <pc:docMk/>
          <pc:sldMk cId="3376178648" sldId="263"/>
        </pc:sldMkLst>
        <pc:spChg chg="add mod">
          <ac:chgData name="Fernando Schramm" userId="957abeb729d09176" providerId="LiveId" clId="{EF01EB76-031F-F64C-B313-71FF0042FD78}" dt="2024-02-09T20:15:30.773" v="12"/>
          <ac:spMkLst>
            <pc:docMk/>
            <pc:sldMk cId="3376178648" sldId="263"/>
            <ac:spMk id="2" creationId="{FB5849AB-231F-EE02-A066-13A21C5C7428}"/>
          </ac:spMkLst>
        </pc:spChg>
        <pc:spChg chg="del">
          <ac:chgData name="Fernando Schramm" userId="957abeb729d09176" providerId="LiveId" clId="{EF01EB76-031F-F64C-B313-71FF0042FD78}" dt="2024-02-09T20:15:30.538" v="11" actId="478"/>
          <ac:spMkLst>
            <pc:docMk/>
            <pc:sldMk cId="3376178648" sldId="263"/>
            <ac:spMk id="10" creationId="{831B7158-2589-4B17-8156-869A3071422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DBAB8-967E-4CB9-A3B6-26C3E011C256}" type="datetimeFigureOut">
              <a:rPr lang="pt-BR" smtClean="0"/>
              <a:t>09/02/2024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F1224-2EE1-46E2-AC5B-26B02F7C3B4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6177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DBAB8-967E-4CB9-A3B6-26C3E011C256}" type="datetimeFigureOut">
              <a:rPr lang="pt-BR" smtClean="0"/>
              <a:t>09/02/2024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F1224-2EE1-46E2-AC5B-26B02F7C3B4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1443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DBAB8-967E-4CB9-A3B6-26C3E011C256}" type="datetimeFigureOut">
              <a:rPr lang="pt-BR" smtClean="0"/>
              <a:t>09/02/2024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F1224-2EE1-46E2-AC5B-26B02F7C3B4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6703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DBAB8-967E-4CB9-A3B6-26C3E011C256}" type="datetimeFigureOut">
              <a:rPr lang="pt-BR" smtClean="0"/>
              <a:t>09/02/2024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F1224-2EE1-46E2-AC5B-26B02F7C3B4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1755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DBAB8-967E-4CB9-A3B6-26C3E011C256}" type="datetimeFigureOut">
              <a:rPr lang="pt-BR" smtClean="0"/>
              <a:t>09/02/2024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F1224-2EE1-46E2-AC5B-26B02F7C3B4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159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DBAB8-967E-4CB9-A3B6-26C3E011C256}" type="datetimeFigureOut">
              <a:rPr lang="pt-BR" smtClean="0"/>
              <a:t>09/02/2024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F1224-2EE1-46E2-AC5B-26B02F7C3B4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0538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DBAB8-967E-4CB9-A3B6-26C3E011C256}" type="datetimeFigureOut">
              <a:rPr lang="pt-BR" smtClean="0"/>
              <a:t>09/02/2024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F1224-2EE1-46E2-AC5B-26B02F7C3B4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5327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DBAB8-967E-4CB9-A3B6-26C3E011C256}" type="datetimeFigureOut">
              <a:rPr lang="pt-BR" smtClean="0"/>
              <a:t>09/02/2024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F1224-2EE1-46E2-AC5B-26B02F7C3B4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8295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DBAB8-967E-4CB9-A3B6-26C3E011C256}" type="datetimeFigureOut">
              <a:rPr lang="pt-BR" smtClean="0"/>
              <a:t>09/02/2024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F1224-2EE1-46E2-AC5B-26B02F7C3B4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7027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DBAB8-967E-4CB9-A3B6-26C3E011C256}" type="datetimeFigureOut">
              <a:rPr lang="pt-BR" smtClean="0"/>
              <a:t>09/02/2024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F1224-2EE1-46E2-AC5B-26B02F7C3B4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157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DBAB8-967E-4CB9-A3B6-26C3E011C256}" type="datetimeFigureOut">
              <a:rPr lang="pt-BR" smtClean="0"/>
              <a:t>09/02/2024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F1224-2EE1-46E2-AC5B-26B02F7C3B4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056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2DBAB8-967E-4CB9-A3B6-26C3E011C256}" type="datetimeFigureOut">
              <a:rPr lang="pt-BR" smtClean="0"/>
              <a:t>09/02/2024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0F1224-2EE1-46E2-AC5B-26B02F7C3B4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4139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ogomarca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7431" y="311584"/>
            <a:ext cx="744998" cy="7529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aixaDeTexto 6"/>
          <p:cNvSpPr txBox="1"/>
          <p:nvPr/>
        </p:nvSpPr>
        <p:spPr>
          <a:xfrm>
            <a:off x="1236797" y="3521122"/>
            <a:ext cx="933626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4016690" y="4789345"/>
            <a:ext cx="3776480" cy="1492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do estudante</a:t>
            </a:r>
          </a:p>
          <a:p>
            <a:pPr algn="ctr"/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do orientador</a:t>
            </a:r>
          </a:p>
          <a:p>
            <a:pPr algn="ctr"/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e hora da apresentação</a:t>
            </a:r>
          </a:p>
          <a:p>
            <a:pPr algn="ctr"/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 do Projeto</a:t>
            </a:r>
          </a:p>
          <a:p>
            <a:endParaRPr lang="pt-BR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D9EBF779-47AB-4D91-BFED-2207118201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5997" y="243808"/>
            <a:ext cx="8581537" cy="1946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568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603" b="42694"/>
          <a:stretch/>
        </p:blipFill>
        <p:spPr>
          <a:xfrm>
            <a:off x="0" y="0"/>
            <a:ext cx="6757157" cy="1132764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00" t="33316" r="14036" b="43266"/>
          <a:stretch/>
        </p:blipFill>
        <p:spPr>
          <a:xfrm>
            <a:off x="6757157" y="-13648"/>
            <a:ext cx="5430294" cy="1119118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9016834" y="335549"/>
            <a:ext cx="29680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Seminários de Avaliação Parcial</a:t>
            </a:r>
          </a:p>
        </p:txBody>
      </p:sp>
      <p:sp>
        <p:nvSpPr>
          <p:cNvPr id="10" name="Título 1"/>
          <p:cNvSpPr>
            <a:spLocks noGrp="1"/>
          </p:cNvSpPr>
          <p:nvPr>
            <p:ph type="title"/>
          </p:nvPr>
        </p:nvSpPr>
        <p:spPr>
          <a:xfrm>
            <a:off x="838200" y="1314647"/>
            <a:ext cx="10515600" cy="498874"/>
          </a:xfrm>
        </p:spPr>
        <p:txBody>
          <a:bodyPr>
            <a:noAutofit/>
          </a:bodyPr>
          <a:lstStyle/>
          <a:p>
            <a: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Introdução</a:t>
            </a:r>
            <a:endParaRPr lang="pt-BR" sz="48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Espaço Reservado para Conteúdo 2">
            <a:extLst>
              <a:ext uri="{FF2B5EF4-FFF2-40B4-BE49-F238E27FC236}">
                <a16:creationId xmlns:a16="http://schemas.microsoft.com/office/drawing/2014/main" id="{023F001E-CCB4-4C2A-8500-C80F0C9E23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534" y="231926"/>
            <a:ext cx="3208867" cy="727961"/>
          </a:xfrm>
        </p:spPr>
      </p:pic>
      <p:pic>
        <p:nvPicPr>
          <p:cNvPr id="19" name="Picture 2" descr="Logomarcas">
            <a:extLst>
              <a:ext uri="{FF2B5EF4-FFF2-40B4-BE49-F238E27FC236}">
                <a16:creationId xmlns:a16="http://schemas.microsoft.com/office/drawing/2014/main" id="{7DB94AB8-639C-4C1D-8F80-FD490C47CC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1164" y="264967"/>
            <a:ext cx="654897" cy="661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721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603" b="42694"/>
          <a:stretch/>
        </p:blipFill>
        <p:spPr>
          <a:xfrm>
            <a:off x="0" y="0"/>
            <a:ext cx="6757157" cy="1132764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00" t="33316" r="14036" b="43266"/>
          <a:stretch/>
        </p:blipFill>
        <p:spPr>
          <a:xfrm>
            <a:off x="6757157" y="-13648"/>
            <a:ext cx="5430294" cy="1119118"/>
          </a:xfrm>
          <a:prstGeom prst="rect">
            <a:avLst/>
          </a:prstGeom>
        </p:spPr>
      </p:pic>
      <p:pic>
        <p:nvPicPr>
          <p:cNvPr id="6" name="Picture 2" descr="Logomarca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1164" y="264967"/>
            <a:ext cx="654897" cy="661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ítulo 1"/>
          <p:cNvSpPr>
            <a:spLocks noGrp="1"/>
          </p:cNvSpPr>
          <p:nvPr>
            <p:ph type="title"/>
          </p:nvPr>
        </p:nvSpPr>
        <p:spPr>
          <a:xfrm>
            <a:off x="838200" y="1314647"/>
            <a:ext cx="10515600" cy="498874"/>
          </a:xfrm>
        </p:spPr>
        <p:txBody>
          <a:bodyPr>
            <a:noAutofit/>
          </a:bodyPr>
          <a:lstStyle/>
          <a:p>
            <a: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Objetivos</a:t>
            </a:r>
            <a:endParaRPr lang="pt-BR" sz="48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2200223"/>
            <a:ext cx="10515600" cy="3976739"/>
          </a:xfrm>
        </p:spPr>
        <p:txBody>
          <a:bodyPr>
            <a:normAutofit/>
          </a:bodyPr>
          <a:lstStyle/>
          <a:p>
            <a:endParaRPr lang="pt-BR" sz="20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Espaço Reservado para Conteúdo 2">
            <a:extLst>
              <a:ext uri="{FF2B5EF4-FFF2-40B4-BE49-F238E27FC236}">
                <a16:creationId xmlns:a16="http://schemas.microsoft.com/office/drawing/2014/main" id="{17F558A0-FC29-4A6F-91D1-5966F286312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534" y="231926"/>
            <a:ext cx="3208867" cy="727961"/>
          </a:xfrm>
          <a:prstGeom prst="rect">
            <a:avLst/>
          </a:prstGeom>
        </p:spPr>
      </p:pic>
      <p:sp>
        <p:nvSpPr>
          <p:cNvPr id="3" name="CaixaDeTexto 6">
            <a:extLst>
              <a:ext uri="{FF2B5EF4-FFF2-40B4-BE49-F238E27FC236}">
                <a16:creationId xmlns:a16="http://schemas.microsoft.com/office/drawing/2014/main" id="{E6E615A2-B1E8-6C9B-D8FC-D22DF190EE94}"/>
              </a:ext>
            </a:extLst>
          </p:cNvPr>
          <p:cNvSpPr txBox="1"/>
          <p:nvPr/>
        </p:nvSpPr>
        <p:spPr>
          <a:xfrm>
            <a:off x="9016834" y="335549"/>
            <a:ext cx="29680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Seminários de Avaliação Parcial</a:t>
            </a:r>
          </a:p>
        </p:txBody>
      </p:sp>
    </p:spTree>
    <p:extLst>
      <p:ext uri="{BB962C8B-B14F-4D97-AF65-F5344CB8AC3E}">
        <p14:creationId xmlns:p14="http://schemas.microsoft.com/office/powerpoint/2010/main" val="3351140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603" b="42694"/>
          <a:stretch/>
        </p:blipFill>
        <p:spPr>
          <a:xfrm>
            <a:off x="0" y="0"/>
            <a:ext cx="6757157" cy="1132764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00" t="33316" r="14036" b="43266"/>
          <a:stretch/>
        </p:blipFill>
        <p:spPr>
          <a:xfrm>
            <a:off x="6757157" y="-13648"/>
            <a:ext cx="5430294" cy="1119118"/>
          </a:xfrm>
          <a:prstGeom prst="rect">
            <a:avLst/>
          </a:prstGeom>
        </p:spPr>
      </p:pic>
      <p:pic>
        <p:nvPicPr>
          <p:cNvPr id="6" name="Picture 2" descr="Logomarca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1164" y="264967"/>
            <a:ext cx="654897" cy="661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ítulo 1"/>
          <p:cNvSpPr>
            <a:spLocks noGrp="1"/>
          </p:cNvSpPr>
          <p:nvPr>
            <p:ph type="title"/>
          </p:nvPr>
        </p:nvSpPr>
        <p:spPr>
          <a:xfrm>
            <a:off x="838200" y="1314647"/>
            <a:ext cx="10515600" cy="498874"/>
          </a:xfrm>
        </p:spPr>
        <p:txBody>
          <a:bodyPr>
            <a:noAutofit/>
          </a:bodyPr>
          <a:lstStyle/>
          <a:p>
            <a: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Materiais e métodos/Metodologia</a:t>
            </a:r>
            <a:endParaRPr lang="pt-BR" sz="48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2200223"/>
            <a:ext cx="10515600" cy="3976739"/>
          </a:xfrm>
        </p:spPr>
        <p:txBody>
          <a:bodyPr>
            <a:normAutofit/>
          </a:bodyPr>
          <a:lstStyle/>
          <a:p>
            <a:endParaRPr lang="pt-BR" sz="20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Espaço Reservado para Conteúdo 2">
            <a:extLst>
              <a:ext uri="{FF2B5EF4-FFF2-40B4-BE49-F238E27FC236}">
                <a16:creationId xmlns:a16="http://schemas.microsoft.com/office/drawing/2014/main" id="{3C230DB6-C5C9-4BC2-A7E5-395F448D28C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534" y="231926"/>
            <a:ext cx="3208867" cy="727961"/>
          </a:xfrm>
          <a:prstGeom prst="rect">
            <a:avLst/>
          </a:prstGeom>
        </p:spPr>
      </p:pic>
      <p:sp>
        <p:nvSpPr>
          <p:cNvPr id="2" name="CaixaDeTexto 6">
            <a:extLst>
              <a:ext uri="{FF2B5EF4-FFF2-40B4-BE49-F238E27FC236}">
                <a16:creationId xmlns:a16="http://schemas.microsoft.com/office/drawing/2014/main" id="{A8E76048-FA3C-3C0A-0E50-7C3AE9034BD0}"/>
              </a:ext>
            </a:extLst>
          </p:cNvPr>
          <p:cNvSpPr txBox="1"/>
          <p:nvPr/>
        </p:nvSpPr>
        <p:spPr>
          <a:xfrm>
            <a:off x="9016834" y="335549"/>
            <a:ext cx="29680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Seminários de Avaliação Parcial</a:t>
            </a:r>
          </a:p>
        </p:txBody>
      </p:sp>
    </p:spTree>
    <p:extLst>
      <p:ext uri="{BB962C8B-B14F-4D97-AF65-F5344CB8AC3E}">
        <p14:creationId xmlns:p14="http://schemas.microsoft.com/office/powerpoint/2010/main" val="12426346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603" b="42694"/>
          <a:stretch/>
        </p:blipFill>
        <p:spPr>
          <a:xfrm>
            <a:off x="0" y="0"/>
            <a:ext cx="6757157" cy="1132764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00" t="33316" r="14036" b="43266"/>
          <a:stretch/>
        </p:blipFill>
        <p:spPr>
          <a:xfrm>
            <a:off x="6757157" y="-13648"/>
            <a:ext cx="5430294" cy="1119118"/>
          </a:xfrm>
          <a:prstGeom prst="rect">
            <a:avLst/>
          </a:prstGeom>
        </p:spPr>
      </p:pic>
      <p:pic>
        <p:nvPicPr>
          <p:cNvPr id="6" name="Picture 2" descr="Logomarca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1164" y="264967"/>
            <a:ext cx="654897" cy="661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ítulo 1"/>
          <p:cNvSpPr>
            <a:spLocks noGrp="1"/>
          </p:cNvSpPr>
          <p:nvPr>
            <p:ph type="title"/>
          </p:nvPr>
        </p:nvSpPr>
        <p:spPr>
          <a:xfrm>
            <a:off x="838200" y="1314647"/>
            <a:ext cx="10515600" cy="498874"/>
          </a:xfrm>
        </p:spPr>
        <p:txBody>
          <a:bodyPr>
            <a:noAutofit/>
          </a:bodyPr>
          <a:lstStyle/>
          <a:p>
            <a: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Resultados parciais</a:t>
            </a:r>
            <a:endParaRPr lang="pt-BR" sz="48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2200223"/>
            <a:ext cx="10515600" cy="3976739"/>
          </a:xfrm>
        </p:spPr>
        <p:txBody>
          <a:bodyPr>
            <a:normAutofit/>
          </a:bodyPr>
          <a:lstStyle/>
          <a:p>
            <a:endParaRPr lang="pt-BR" sz="20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Espaço Reservado para Conteúdo 2">
            <a:extLst>
              <a:ext uri="{FF2B5EF4-FFF2-40B4-BE49-F238E27FC236}">
                <a16:creationId xmlns:a16="http://schemas.microsoft.com/office/drawing/2014/main" id="{159390B8-42B8-4B47-AC11-46F30F0D059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534" y="231926"/>
            <a:ext cx="3208867" cy="727961"/>
          </a:xfrm>
          <a:prstGeom prst="rect">
            <a:avLst/>
          </a:prstGeom>
        </p:spPr>
      </p:pic>
      <p:sp>
        <p:nvSpPr>
          <p:cNvPr id="2" name="CaixaDeTexto 6">
            <a:extLst>
              <a:ext uri="{FF2B5EF4-FFF2-40B4-BE49-F238E27FC236}">
                <a16:creationId xmlns:a16="http://schemas.microsoft.com/office/drawing/2014/main" id="{82C352D1-0883-9515-A59B-39E7B1530261}"/>
              </a:ext>
            </a:extLst>
          </p:cNvPr>
          <p:cNvSpPr txBox="1"/>
          <p:nvPr/>
        </p:nvSpPr>
        <p:spPr>
          <a:xfrm>
            <a:off x="9016834" y="335549"/>
            <a:ext cx="29680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Seminários de Avaliação Parcial</a:t>
            </a:r>
          </a:p>
        </p:txBody>
      </p:sp>
    </p:spTree>
    <p:extLst>
      <p:ext uri="{BB962C8B-B14F-4D97-AF65-F5344CB8AC3E}">
        <p14:creationId xmlns:p14="http://schemas.microsoft.com/office/powerpoint/2010/main" val="6889878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603" b="42694"/>
          <a:stretch/>
        </p:blipFill>
        <p:spPr>
          <a:xfrm>
            <a:off x="0" y="0"/>
            <a:ext cx="6757157" cy="1132764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00" t="33316" r="14036" b="43266"/>
          <a:stretch/>
        </p:blipFill>
        <p:spPr>
          <a:xfrm>
            <a:off x="6757157" y="-13648"/>
            <a:ext cx="5430294" cy="1119118"/>
          </a:xfrm>
          <a:prstGeom prst="rect">
            <a:avLst/>
          </a:prstGeom>
        </p:spPr>
      </p:pic>
      <p:pic>
        <p:nvPicPr>
          <p:cNvPr id="6" name="Picture 2" descr="Logomarca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1164" y="264967"/>
            <a:ext cx="654897" cy="661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ítulo 1"/>
          <p:cNvSpPr>
            <a:spLocks noGrp="1"/>
          </p:cNvSpPr>
          <p:nvPr>
            <p:ph type="title"/>
          </p:nvPr>
        </p:nvSpPr>
        <p:spPr>
          <a:xfrm>
            <a:off x="838200" y="1314647"/>
            <a:ext cx="10515600" cy="498874"/>
          </a:xfrm>
        </p:spPr>
        <p:txBody>
          <a:bodyPr>
            <a:noAutofit/>
          </a:bodyPr>
          <a:lstStyle/>
          <a:p>
            <a: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Referências</a:t>
            </a:r>
            <a:endParaRPr lang="pt-BR" sz="48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2200223"/>
            <a:ext cx="10515600" cy="3976739"/>
          </a:xfrm>
        </p:spPr>
        <p:txBody>
          <a:bodyPr>
            <a:normAutofit/>
          </a:bodyPr>
          <a:lstStyle/>
          <a:p>
            <a:endParaRPr lang="pt-BR" sz="20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Espaço Reservado para Conteúdo 2">
            <a:extLst>
              <a:ext uri="{FF2B5EF4-FFF2-40B4-BE49-F238E27FC236}">
                <a16:creationId xmlns:a16="http://schemas.microsoft.com/office/drawing/2014/main" id="{A33178D1-BC88-47B4-B246-148F5DB9D48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534" y="231926"/>
            <a:ext cx="3208867" cy="727961"/>
          </a:xfrm>
          <a:prstGeom prst="rect">
            <a:avLst/>
          </a:prstGeom>
        </p:spPr>
      </p:pic>
      <p:sp>
        <p:nvSpPr>
          <p:cNvPr id="2" name="CaixaDeTexto 6">
            <a:extLst>
              <a:ext uri="{FF2B5EF4-FFF2-40B4-BE49-F238E27FC236}">
                <a16:creationId xmlns:a16="http://schemas.microsoft.com/office/drawing/2014/main" id="{FB5849AB-231F-EE02-A066-13A21C5C7428}"/>
              </a:ext>
            </a:extLst>
          </p:cNvPr>
          <p:cNvSpPr txBox="1"/>
          <p:nvPr/>
        </p:nvSpPr>
        <p:spPr>
          <a:xfrm>
            <a:off x="9016834" y="335549"/>
            <a:ext cx="29680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Seminários de Avaliação Parcial</a:t>
            </a:r>
          </a:p>
        </p:txBody>
      </p:sp>
    </p:spTree>
    <p:extLst>
      <p:ext uri="{BB962C8B-B14F-4D97-AF65-F5344CB8AC3E}">
        <p14:creationId xmlns:p14="http://schemas.microsoft.com/office/powerpoint/2010/main" val="337617864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45</Words>
  <Application>Microsoft Macintosh PowerPoint</Application>
  <PresentationFormat>Widescreen</PresentationFormat>
  <Paragraphs>15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Century Gothic</vt:lpstr>
      <vt:lpstr>Tema do Office</vt:lpstr>
      <vt:lpstr>PowerPoint Presentation</vt:lpstr>
      <vt:lpstr>Introdução</vt:lpstr>
      <vt:lpstr>Objetivos</vt:lpstr>
      <vt:lpstr>Materiais e métodos/Metodologia</vt:lpstr>
      <vt:lpstr>Resultados parciais</vt:lpstr>
      <vt:lpstr>Referências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Jordania Alves</dc:creator>
  <cp:lastModifiedBy>Fernando Schramm</cp:lastModifiedBy>
  <cp:revision>12</cp:revision>
  <dcterms:created xsi:type="dcterms:W3CDTF">2021-10-22T19:57:00Z</dcterms:created>
  <dcterms:modified xsi:type="dcterms:W3CDTF">2024-02-09T20:15:32Z</dcterms:modified>
</cp:coreProperties>
</file>