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17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44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70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75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5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53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32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29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02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57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DBAB8-967E-4CB9-A3B6-26C3E011C256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1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36797" y="3521122"/>
            <a:ext cx="9336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16690" y="4789345"/>
            <a:ext cx="3776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estudante</a:t>
            </a: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orientador</a:t>
            </a: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do PROJETO</a:t>
            </a: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hora da apresentação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een rectangular object with text&#10;&#10;Description automatically generated">
            <a:extLst>
              <a:ext uri="{FF2B5EF4-FFF2-40B4-BE49-F238E27FC236}">
                <a16:creationId xmlns:a16="http://schemas.microsoft.com/office/drawing/2014/main" id="{7A7DA062-D82E-9BAC-89D4-98EF722ED6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82" y="560550"/>
            <a:ext cx="9026836" cy="2256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856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33316" r="14036" b="43266"/>
          <a:stretch/>
        </p:blipFill>
        <p:spPr>
          <a:xfrm>
            <a:off x="6757157" y="-13648"/>
            <a:ext cx="5430294" cy="1119118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een rectangular object with text&#10;&#10;Description automatically generated">
            <a:extLst>
              <a:ext uri="{FF2B5EF4-FFF2-40B4-BE49-F238E27FC236}">
                <a16:creationId xmlns:a16="http://schemas.microsoft.com/office/drawing/2014/main" id="{41147376-3A57-1089-E683-C922499D81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3" y="228438"/>
            <a:ext cx="4344834" cy="108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72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33316" r="14036" b="43266"/>
          <a:stretch/>
        </p:blipFill>
        <p:spPr>
          <a:xfrm>
            <a:off x="6757157" y="-13648"/>
            <a:ext cx="5430294" cy="1119118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een rectangular object with text&#10;&#10;Description automatically generated">
            <a:extLst>
              <a:ext uri="{FF2B5EF4-FFF2-40B4-BE49-F238E27FC236}">
                <a16:creationId xmlns:a16="http://schemas.microsoft.com/office/drawing/2014/main" id="{A603B400-8B95-1BEF-D2A6-97D5288734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3" y="228438"/>
            <a:ext cx="4344834" cy="108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131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een rectangular object with text&#10;&#10;Description automatically generated">
            <a:extLst>
              <a:ext uri="{FF2B5EF4-FFF2-40B4-BE49-F238E27FC236}">
                <a16:creationId xmlns:a16="http://schemas.microsoft.com/office/drawing/2014/main" id="{BD106BEB-5D61-AC82-14B7-8316BAD274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3" y="228438"/>
            <a:ext cx="4344834" cy="108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00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een rectangular object with text&#10;&#10;Description automatically generated">
            <a:extLst>
              <a:ext uri="{FF2B5EF4-FFF2-40B4-BE49-F238E27FC236}">
                <a16:creationId xmlns:a16="http://schemas.microsoft.com/office/drawing/2014/main" id="{1547E3B6-53EE-3844-E230-A8E70AA1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3" y="228438"/>
            <a:ext cx="4344834" cy="108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925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een rectangular object with text&#10;&#10;Description automatically generated">
            <a:extLst>
              <a:ext uri="{FF2B5EF4-FFF2-40B4-BE49-F238E27FC236}">
                <a16:creationId xmlns:a16="http://schemas.microsoft.com/office/drawing/2014/main" id="{380A05AB-AF32-1527-43CE-76B650F6B1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3" y="228438"/>
            <a:ext cx="4344834" cy="108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816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een rectangular object with text&#10;&#10;Description automatically generated">
            <a:extLst>
              <a:ext uri="{FF2B5EF4-FFF2-40B4-BE49-F238E27FC236}">
                <a16:creationId xmlns:a16="http://schemas.microsoft.com/office/drawing/2014/main" id="{C284D215-A16A-5084-CCC7-2D2F0D2D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3" y="228438"/>
            <a:ext cx="4344834" cy="108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90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475013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 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een rectangular object with text&#10;&#10;Description automatically generated">
            <a:extLst>
              <a:ext uri="{FF2B5EF4-FFF2-40B4-BE49-F238E27FC236}">
                <a16:creationId xmlns:a16="http://schemas.microsoft.com/office/drawing/2014/main" id="{C284D215-A16A-5084-CCC7-2D2F0D2D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3" y="228438"/>
            <a:ext cx="4344834" cy="108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Marca CNPq — Conselho Nacional de Desenvolvimento Científico e Tecnológico">
            <a:extLst>
              <a:ext uri="{FF2B5EF4-FFF2-40B4-BE49-F238E27FC236}">
                <a16:creationId xmlns:a16="http://schemas.microsoft.com/office/drawing/2014/main" id="{07A4541A-0933-1B6F-5A1D-E0D1409B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2490288"/>
            <a:ext cx="4034971" cy="12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MADA TRANSNACIONAL CONJUNTA WATER4ALL 2022 WATER4ALL – Segurança Hídrica  para o Planeta Edital CONFAP/CNPq/FAPESQ-PB Crit">
            <a:extLst>
              <a:ext uri="{FF2B5EF4-FFF2-40B4-BE49-F238E27FC236}">
                <a16:creationId xmlns:a16="http://schemas.microsoft.com/office/drawing/2014/main" id="{6EAC68DE-73B6-A56F-92BF-C21E458B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47" y="2490288"/>
            <a:ext cx="56515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marcas">
            <a:extLst>
              <a:ext uri="{FF2B5EF4-FFF2-40B4-BE49-F238E27FC236}">
                <a16:creationId xmlns:a16="http://schemas.microsoft.com/office/drawing/2014/main" id="{4947C5B6-62FF-489A-168F-E73FDA45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13" y="4441789"/>
            <a:ext cx="5442667" cy="17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55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24</Words>
  <Application>Microsoft Macintosh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PowerPoint Presentation</vt:lpstr>
      <vt:lpstr>Introdução</vt:lpstr>
      <vt:lpstr>Objetivos</vt:lpstr>
      <vt:lpstr>Materiais e Métodos</vt:lpstr>
      <vt:lpstr>Resultados</vt:lpstr>
      <vt:lpstr>Conclusões</vt:lpstr>
      <vt:lpstr>Referências </vt:lpstr>
      <vt:lpstr>Agradecimentos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Jordania Alves</dc:creator>
  <cp:lastModifiedBy>Fernando Schramm</cp:lastModifiedBy>
  <cp:revision>14</cp:revision>
  <dcterms:created xsi:type="dcterms:W3CDTF">2021-10-22T19:57:00Z</dcterms:created>
  <dcterms:modified xsi:type="dcterms:W3CDTF">2023-10-14T16:18:19Z</dcterms:modified>
</cp:coreProperties>
</file>